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72.jpg" ContentType="image/gif"/>
  <Override PartName="/ppt/media/image83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  <p:sldMasterId id="2147483870" r:id="rId3"/>
  </p:sldMasterIdLst>
  <p:notesMasterIdLst>
    <p:notesMasterId r:id="rId58"/>
  </p:notesMasterIdLst>
  <p:sldIdLst>
    <p:sldId id="257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43" r:id="rId25"/>
    <p:sldId id="352" r:id="rId26"/>
    <p:sldId id="386" r:id="rId27"/>
    <p:sldId id="390" r:id="rId28"/>
    <p:sldId id="394" r:id="rId29"/>
    <p:sldId id="369" r:id="rId30"/>
    <p:sldId id="374" r:id="rId31"/>
    <p:sldId id="392" r:id="rId32"/>
    <p:sldId id="393" r:id="rId33"/>
    <p:sldId id="373" r:id="rId34"/>
    <p:sldId id="378" r:id="rId35"/>
    <p:sldId id="377" r:id="rId36"/>
    <p:sldId id="371" r:id="rId37"/>
    <p:sldId id="372" r:id="rId38"/>
    <p:sldId id="380" r:id="rId39"/>
    <p:sldId id="376" r:id="rId40"/>
    <p:sldId id="375" r:id="rId41"/>
    <p:sldId id="259" r:id="rId42"/>
    <p:sldId id="260" r:id="rId43"/>
    <p:sldId id="261" r:id="rId44"/>
    <p:sldId id="262" r:id="rId45"/>
    <p:sldId id="263" r:id="rId46"/>
    <p:sldId id="264" r:id="rId47"/>
    <p:sldId id="265" r:id="rId48"/>
    <p:sldId id="266" r:id="rId49"/>
    <p:sldId id="273" r:id="rId50"/>
    <p:sldId id="267" r:id="rId51"/>
    <p:sldId id="268" r:id="rId52"/>
    <p:sldId id="276" r:id="rId53"/>
    <p:sldId id="270" r:id="rId54"/>
    <p:sldId id="271" r:id="rId55"/>
    <p:sldId id="272" r:id="rId56"/>
    <p:sldId id="269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4" d="100"/>
          <a:sy n="94" d="100"/>
        </p:scale>
        <p:origin x="27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937C6-0A8D-474F-844B-3BE92619332C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B55C6-5255-41DF-9C03-F9BD2E99E8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093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03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606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252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9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581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14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7776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065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828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126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0112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4082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428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301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7197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55364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44199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981288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041707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0728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19922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27594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02031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1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5/24/2021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5/24/2021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2722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按一下以編輯母片文字樣式</a:t>
            </a:r>
          </a:p>
          <a:p>
            <a:pPr lvl="1"/>
            <a:r>
              <a:rPr lang="en-US"/>
              <a:t>第二層</a:t>
            </a:r>
          </a:p>
          <a:p>
            <a:pPr lvl="2"/>
            <a:r>
              <a:rPr lang="en-US"/>
              <a:t>第三層</a:t>
            </a:r>
          </a:p>
          <a:p>
            <a:pPr lvl="3"/>
            <a:r>
              <a:rPr lang="en-US"/>
              <a:t>第四層</a:t>
            </a:r>
          </a:p>
          <a:p>
            <a:pPr lvl="4"/>
            <a:r>
              <a:rPr 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9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7.jpeg"/><Relationship Id="rId5" Type="http://schemas.openxmlformats.org/officeDocument/2006/relationships/image" Target="../media/image36.gif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2.mp3"/><Relationship Id="rId7" Type="http://schemas.openxmlformats.org/officeDocument/2006/relationships/image" Target="../media/image14.jp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p3"/><Relationship Id="rId4" Type="http://schemas.microsoft.com/office/2007/relationships/media" Target="../media/media3.mp3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13.png"/><Relationship Id="rId4" Type="http://schemas.openxmlformats.org/officeDocument/2006/relationships/image" Target="../media/image5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13.png"/><Relationship Id="rId4" Type="http://schemas.openxmlformats.org/officeDocument/2006/relationships/image" Target="../media/image5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13.png"/><Relationship Id="rId4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4.mp3"/><Relationship Id="rId7" Type="http://schemas.openxmlformats.org/officeDocument/2006/relationships/image" Target="../media/image16.jpg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mp3"/><Relationship Id="rId4" Type="http://schemas.microsoft.com/office/2007/relationships/media" Target="../media/media5.mp3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13.png"/><Relationship Id="rId4" Type="http://schemas.openxmlformats.org/officeDocument/2006/relationships/image" Target="../media/image6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13.png"/><Relationship Id="rId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13.png"/><Relationship Id="rId4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13.png"/><Relationship Id="rId4" Type="http://schemas.openxmlformats.org/officeDocument/2006/relationships/image" Target="../media/image6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13.png"/><Relationship Id="rId4" Type="http://schemas.openxmlformats.org/officeDocument/2006/relationships/image" Target="../media/image6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13.png"/><Relationship Id="rId4" Type="http://schemas.openxmlformats.org/officeDocument/2006/relationships/image" Target="../media/image6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13.png"/><Relationship Id="rId4" Type="http://schemas.openxmlformats.org/officeDocument/2006/relationships/image" Target="../media/image6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13.png"/><Relationship Id="rId4" Type="http://schemas.openxmlformats.org/officeDocument/2006/relationships/image" Target="../media/image6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13.png"/><Relationship Id="rId4" Type="http://schemas.openxmlformats.org/officeDocument/2006/relationships/image" Target="../media/image6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7" Type="http://schemas.openxmlformats.org/officeDocument/2006/relationships/image" Target="../media/image75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7.mp3"/><Relationship Id="rId7" Type="http://schemas.openxmlformats.org/officeDocument/2006/relationships/image" Target="../media/image19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gif"/><Relationship Id="rId4" Type="http://schemas.openxmlformats.org/officeDocument/2006/relationships/image" Target="../media/image8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gif"/><Relationship Id="rId4" Type="http://schemas.openxmlformats.org/officeDocument/2006/relationships/image" Target="../media/image90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80.gif"/><Relationship Id="rId7" Type="http://schemas.openxmlformats.org/officeDocument/2006/relationships/image" Target="../media/image95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5" Type="http://schemas.openxmlformats.org/officeDocument/2006/relationships/image" Target="../media/image88.gif"/><Relationship Id="rId4" Type="http://schemas.openxmlformats.org/officeDocument/2006/relationships/image" Target="../media/image91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9.mp3"/><Relationship Id="rId7" Type="http://schemas.openxmlformats.org/officeDocument/2006/relationships/image" Target="../media/image21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1.mp3"/><Relationship Id="rId7" Type="http://schemas.openxmlformats.org/officeDocument/2006/relationships/image" Target="../media/image23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3.mp3"/><Relationship Id="rId7" Type="http://schemas.openxmlformats.org/officeDocument/2006/relationships/image" Target="../media/image25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5.mp3"/><Relationship Id="rId7" Type="http://schemas.openxmlformats.org/officeDocument/2006/relationships/image" Target="../media/image27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7.mp3"/><Relationship Id="rId7" Type="http://schemas.openxmlformats.org/officeDocument/2006/relationships/image" Target="../media/image29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8838" y="379254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9600" cap="none" dirty="0"/>
              <a:t>Where is my……?</a:t>
            </a:r>
            <a:endParaRPr lang="zh-TW" altLang="en-US" sz="9600" cap="none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3559" y="1874617"/>
            <a:ext cx="6869318" cy="5284091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956" y="1966173"/>
            <a:ext cx="4101384" cy="292565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67E934C-D85D-4FAB-A5E8-4670422A0FCC}"/>
              </a:ext>
            </a:extLst>
          </p:cNvPr>
          <p:cNvSpPr txBox="1"/>
          <p:nvPr/>
        </p:nvSpPr>
        <p:spPr>
          <a:xfrm>
            <a:off x="7825853" y="5029200"/>
            <a:ext cx="340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Take out your book, and turn to P53. Prepare one color pen for taking notes.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Take out your book, and turn to page fifty-three.">
            <a:hlinkClick r:id="" action="ppaction://media"/>
            <a:extLst>
              <a:ext uri="{FF2B5EF4-FFF2-40B4-BE49-F238E27FC236}">
                <a16:creationId xmlns:a16="http://schemas.microsoft.com/office/drawing/2014/main" id="{7494B77C-7336-4327-95FE-A5EC83606B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9967" y="285290"/>
            <a:ext cx="1797271" cy="1797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0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5"/>
    </mc:Choice>
    <mc:Fallback xmlns="">
      <p:transition spd="slow" advTm="37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81" objId="4"/>
        <p14:stopEvt time="12777" objId="4"/>
        <p14:playEvt time="15076" objId="4"/>
        <p14:stopEvt time="24465" objId="4"/>
        <p14:playEvt time="26226" objId="4"/>
        <p14:stopEvt time="3560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-191283" y="116594"/>
            <a:ext cx="12198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微軟正黑體" panose="020B0604030504040204" pitchFamily="34" charset="-120"/>
                <a:cs typeface="Aharoni" panose="02010803020104030203" pitchFamily="2" charset="-79"/>
              </a:rPr>
              <a:t>Phonics Time   </a:t>
            </a:r>
            <a:r>
              <a:rPr kumimoji="0" lang="en-US" altLang="zh-TW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微軟正黑體" panose="020B0604030504040204" pitchFamily="34" charset="-120"/>
                <a:cs typeface="Aharoni" panose="02010803020104030203" pitchFamily="2" charset="-79"/>
              </a:rPr>
              <a:t>p50~51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微軟正黑體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5" y="2873666"/>
            <a:ext cx="5573688" cy="35744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63" y="1962150"/>
            <a:ext cx="60007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00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2309914" y="130507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033159" y="1305078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o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線接點 3"/>
          <p:cNvCxnSpPr/>
          <p:nvPr/>
        </p:nvCxnSpPr>
        <p:spPr>
          <a:xfrm>
            <a:off x="61680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5"/>
          <a:stretch/>
        </p:blipFill>
        <p:spPr>
          <a:xfrm>
            <a:off x="6770509" y="3429000"/>
            <a:ext cx="5180181" cy="3429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8"/>
          <a:stretch/>
        </p:blipFill>
        <p:spPr>
          <a:xfrm>
            <a:off x="1798225" y="3296379"/>
            <a:ext cx="2673536" cy="37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7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569405" y="1803733"/>
            <a:ext cx="3513863" cy="326692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</a:t>
            </a:r>
            <a:endParaRPr kumimoji="0" lang="zh-TW" altLang="en-US" sz="2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0" b="3972"/>
          <a:stretch/>
        </p:blipFill>
        <p:spPr>
          <a:xfrm>
            <a:off x="5265682" y="267031"/>
            <a:ext cx="4650829" cy="63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9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n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453"/>
            <a:ext cx="6110988" cy="34357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47" y="3478102"/>
            <a:ext cx="6014053" cy="3379898"/>
          </a:xfrm>
          <a:prstGeom prst="rect">
            <a:avLst/>
          </a:prstGeom>
        </p:spPr>
      </p:pic>
      <p:pic>
        <p:nvPicPr>
          <p:cNvPr id="2" name="not. . .">
            <a:hlinkClick r:id="" action="ppaction://media"/>
            <a:extLst>
              <a:ext uri="{FF2B5EF4-FFF2-40B4-BE49-F238E27FC236}">
                <a16:creationId xmlns:a16="http://schemas.microsoft.com/office/drawing/2014/main" id="{CB932E18-5D84-4C86-8F49-C87023BF3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84973" y="923173"/>
            <a:ext cx="1924731" cy="192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0" y="3286904"/>
            <a:ext cx="3571096" cy="3571096"/>
          </a:xfrm>
          <a:prstGeom prst="rect">
            <a:avLst/>
          </a:prstGeom>
        </p:spPr>
      </p:pic>
      <p:pic>
        <p:nvPicPr>
          <p:cNvPr id="1026" name="Picture 2" descr="Hop-on Hop-off Bus Helsinki | Redsightseei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/>
          <a:stretch/>
        </p:blipFill>
        <p:spPr bwMode="auto">
          <a:xfrm>
            <a:off x="4871863" y="3295029"/>
            <a:ext cx="6069405" cy="356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p. . .">
            <a:hlinkClick r:id="" action="ppaction://media"/>
            <a:extLst>
              <a:ext uri="{FF2B5EF4-FFF2-40B4-BE49-F238E27FC236}">
                <a16:creationId xmlns:a16="http://schemas.microsoft.com/office/drawing/2014/main" id="{57B8B4E4-4744-41DA-AF9D-A818446D6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2179" y="477385"/>
            <a:ext cx="2329089" cy="23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334769" y="1865207"/>
            <a:ext cx="4772599" cy="289689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o</a:t>
              </a:r>
              <a:endParaRPr kumimoji="0" lang="zh-TW" alt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9"/>
          <a:stretch/>
        </p:blipFill>
        <p:spPr>
          <a:xfrm>
            <a:off x="5577751" y="1117238"/>
            <a:ext cx="6614249" cy="41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38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n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9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o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" y="3355496"/>
            <a:ext cx="5929895" cy="333260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48" y="3113677"/>
            <a:ext cx="3816241" cy="3816241"/>
          </a:xfrm>
          <a:prstGeom prst="rect">
            <a:avLst/>
          </a:prstGeom>
        </p:spPr>
      </p:pic>
      <p:pic>
        <p:nvPicPr>
          <p:cNvPr id="2" name="note.">
            <a:hlinkClick r:id="" action="ppaction://media"/>
            <a:extLst>
              <a:ext uri="{FF2B5EF4-FFF2-40B4-BE49-F238E27FC236}">
                <a16:creationId xmlns:a16="http://schemas.microsoft.com/office/drawing/2014/main" id="{ED34ED05-75FD-4CE2-A723-38F0EAE57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2781" y="2261062"/>
            <a:ext cx="2059219" cy="20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n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o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272"/>
            <a:ext cx="6693584" cy="341372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83" y="3401032"/>
            <a:ext cx="6449565" cy="3456967"/>
          </a:xfrm>
          <a:prstGeom prst="rect">
            <a:avLst/>
          </a:prstGeom>
        </p:spPr>
      </p:pic>
      <p:pic>
        <p:nvPicPr>
          <p:cNvPr id="3" name="nose.">
            <a:hlinkClick r:id="" action="ppaction://media"/>
            <a:extLst>
              <a:ext uri="{FF2B5EF4-FFF2-40B4-BE49-F238E27FC236}">
                <a16:creationId xmlns:a16="http://schemas.microsoft.com/office/drawing/2014/main" id="{639C0F80-014E-4BC9-A382-1DE14D951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4019" y="923168"/>
            <a:ext cx="1804497" cy="180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o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9" y="3320448"/>
            <a:ext cx="6294577" cy="35375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45" y="3320448"/>
            <a:ext cx="5476086" cy="3537552"/>
          </a:xfrm>
          <a:prstGeom prst="rect">
            <a:avLst/>
          </a:prstGeom>
        </p:spPr>
      </p:pic>
      <p:pic>
        <p:nvPicPr>
          <p:cNvPr id="2" name="hope.">
            <a:hlinkClick r:id="" action="ppaction://media"/>
            <a:extLst>
              <a:ext uri="{FF2B5EF4-FFF2-40B4-BE49-F238E27FC236}">
                <a16:creationId xmlns:a16="http://schemas.microsoft.com/office/drawing/2014/main" id="{92AB04FE-415E-4570-9D30-8DCD8BFFA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0893" y="859189"/>
            <a:ext cx="1779559" cy="17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3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r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o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98" y="3629607"/>
            <a:ext cx="4035491" cy="32283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45" y="3382993"/>
            <a:ext cx="3427029" cy="3475007"/>
          </a:xfrm>
          <a:prstGeom prst="rect">
            <a:avLst/>
          </a:prstGeom>
        </p:spPr>
      </p:pic>
      <p:pic>
        <p:nvPicPr>
          <p:cNvPr id="3" name="rose.">
            <a:hlinkClick r:id="" action="ppaction://media"/>
            <a:extLst>
              <a:ext uri="{FF2B5EF4-FFF2-40B4-BE49-F238E27FC236}">
                <a16:creationId xmlns:a16="http://schemas.microsoft.com/office/drawing/2014/main" id="{D76A52CA-6287-422F-B16D-260AD31FF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8627" y="2377440"/>
            <a:ext cx="1880006" cy="188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3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50D8B0-44F8-4379-9F3B-F91D4BCD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541" y="70544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8000" cap="none" dirty="0"/>
              <a:t>Where is my </a:t>
            </a:r>
            <a:r>
              <a:rPr lang="en-US" altLang="zh-TW" sz="8000" u="sng" cap="none" dirty="0">
                <a:solidFill>
                  <a:srgbClr val="FF0000"/>
                </a:solidFill>
              </a:rPr>
              <a:t>cleaner</a:t>
            </a:r>
            <a:r>
              <a:rPr lang="en-US" altLang="zh-TW" sz="8000" cap="none" dirty="0"/>
              <a:t>?</a:t>
            </a:r>
            <a:endParaRPr lang="zh-TW" altLang="en-US" sz="8000" cap="none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C7D55E0-E447-4143-B9A0-F89566582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23546" b="22701"/>
          <a:stretch/>
        </p:blipFill>
        <p:spPr>
          <a:xfrm>
            <a:off x="0" y="1609344"/>
            <a:ext cx="8997498" cy="5248656"/>
          </a:xfrm>
        </p:spPr>
      </p:pic>
      <p:pic>
        <p:nvPicPr>
          <p:cNvPr id="1026" name="Picture 2" descr="myvipkitchens.com">
            <a:extLst>
              <a:ext uri="{FF2B5EF4-FFF2-40B4-BE49-F238E27FC236}">
                <a16:creationId xmlns:a16="http://schemas.microsoft.com/office/drawing/2014/main" id="{39D5A196-81D4-4F45-A2E7-35D910B3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618" y="1609344"/>
            <a:ext cx="4182382" cy="52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C3968BB-BBA2-4021-8799-9AEF0BF5BB28}"/>
              </a:ext>
            </a:extLst>
          </p:cNvPr>
          <p:cNvSpPr txBox="1"/>
          <p:nvPr/>
        </p:nvSpPr>
        <p:spPr>
          <a:xfrm>
            <a:off x="0" y="5288340"/>
            <a:ext cx="6869350" cy="156966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in the kitchen. </a:t>
            </a:r>
          </a:p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 looks like a whale.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here is my cleaner_. .">
            <a:hlinkClick r:id="" action="ppaction://media"/>
            <a:extLst>
              <a:ext uri="{FF2B5EF4-FFF2-40B4-BE49-F238E27FC236}">
                <a16:creationId xmlns:a16="http://schemas.microsoft.com/office/drawing/2014/main" id="{0BAF40B5-6D06-4E0C-A6F6-BDEAFB316B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9199" y="141088"/>
            <a:ext cx="2002518" cy="2002518"/>
          </a:xfrm>
          <a:prstGeom prst="rect">
            <a:avLst/>
          </a:prstGeom>
        </p:spPr>
      </p:pic>
      <p:pic>
        <p:nvPicPr>
          <p:cNvPr id="4" name="It's in the kitchen. It looks like a whale.">
            <a:hlinkClick r:id="" action="ppaction://media"/>
            <a:extLst>
              <a:ext uri="{FF2B5EF4-FFF2-40B4-BE49-F238E27FC236}">
                <a16:creationId xmlns:a16="http://schemas.microsoft.com/office/drawing/2014/main" id="{DA490EA1-4813-47E8-B5E0-F873CC20887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69350" y="5164974"/>
            <a:ext cx="1816391" cy="1816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1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9"/>
    </mc:Choice>
    <mc:Fallback xmlns="">
      <p:transition spd="slow" advTm="2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3333" objId="3"/>
        <p14:stopEvt time="5048" objId="3"/>
        <p14:playEvt time="11142" objId="4"/>
        <p14:stopEvt time="15176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99090" y="411043"/>
            <a:ext cx="101284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m can h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Bell cann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m h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ps to a r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He smells it with his n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Tom can hop. Bell cannot. Tom hops to a rose. He s">
            <a:hlinkClick r:id="" action="ppaction://media"/>
            <a:extLst>
              <a:ext uri="{FF2B5EF4-FFF2-40B4-BE49-F238E27FC236}">
                <a16:creationId xmlns:a16="http://schemas.microsoft.com/office/drawing/2014/main" id="{821970F4-E08A-47A1-B82E-7C9EE9032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4482" y="134819"/>
            <a:ext cx="2443056" cy="244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>
          <a:xfrm>
            <a:off x="822311" y="3469036"/>
            <a:ext cx="4632557" cy="305923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7" y="3626691"/>
            <a:ext cx="5431302" cy="2520280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309914" y="130507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033159" y="1305078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a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線接點 3"/>
          <p:cNvCxnSpPr/>
          <p:nvPr/>
        </p:nvCxnSpPr>
        <p:spPr>
          <a:xfrm>
            <a:off x="61680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912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215540" y="4128502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8" b="10482"/>
          <a:stretch/>
        </p:blipFill>
        <p:spPr>
          <a:xfrm>
            <a:off x="1638226" y="1"/>
            <a:ext cx="10985089" cy="3550796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 flipV="1">
            <a:off x="0" y="3550796"/>
            <a:ext cx="12192000" cy="1225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1" y="4377404"/>
            <a:ext cx="3689131" cy="1786914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15540" y="480076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614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2309914" y="130507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033159" y="1305078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i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線接點 3"/>
          <p:cNvCxnSpPr/>
          <p:nvPr/>
        </p:nvCxnSpPr>
        <p:spPr>
          <a:xfrm>
            <a:off x="61680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8638" r="3448" b="10276"/>
          <a:stretch/>
        </p:blipFill>
        <p:spPr>
          <a:xfrm>
            <a:off x="151560" y="3248870"/>
            <a:ext cx="5876395" cy="32759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/>
          <a:stretch/>
        </p:blipFill>
        <p:spPr>
          <a:xfrm>
            <a:off x="6281008" y="3248870"/>
            <a:ext cx="5813808" cy="327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16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2309914" y="130507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033159" y="1305078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o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線接點 3"/>
          <p:cNvCxnSpPr/>
          <p:nvPr/>
        </p:nvCxnSpPr>
        <p:spPr>
          <a:xfrm>
            <a:off x="61680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5"/>
          <a:stretch/>
        </p:blipFill>
        <p:spPr>
          <a:xfrm>
            <a:off x="6770509" y="3429000"/>
            <a:ext cx="5180181" cy="3429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8"/>
          <a:stretch/>
        </p:blipFill>
        <p:spPr>
          <a:xfrm>
            <a:off x="1798225" y="3296379"/>
            <a:ext cx="2673536" cy="37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10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8"/>
          <p:cNvSpPr/>
          <p:nvPr/>
        </p:nvSpPr>
        <p:spPr>
          <a:xfrm>
            <a:off x="6263756" y="1932553"/>
            <a:ext cx="1312325" cy="1126206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endParaRPr kumimoji="0" lang="zh-TW" altLang="en-US" sz="10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8"/>
          <p:cNvSpPr/>
          <p:nvPr/>
        </p:nvSpPr>
        <p:spPr>
          <a:xfrm>
            <a:off x="8509391" y="1932553"/>
            <a:ext cx="1312325" cy="1126206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endParaRPr kumimoji="0" lang="zh-TW" altLang="en-US" sz="10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6301255" y="232527"/>
            <a:ext cx="1351598" cy="1151541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</a:t>
            </a:r>
            <a:endParaRPr kumimoji="0" lang="zh-TW" altLang="en-US" sz="10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矩形: 圓角 8"/>
          <p:cNvSpPr/>
          <p:nvPr/>
        </p:nvSpPr>
        <p:spPr>
          <a:xfrm>
            <a:off x="8424754" y="232527"/>
            <a:ext cx="1351598" cy="1151541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endParaRPr kumimoji="0" lang="zh-TW" altLang="en-US" sz="10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7769350" y="1307203"/>
            <a:ext cx="469790" cy="0"/>
          </a:xfrm>
          <a:prstGeom prst="line">
            <a:avLst/>
          </a:prstGeom>
          <a:noFill/>
          <a:ln w="101600" cap="rnd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13" name="群組 12"/>
          <p:cNvGrpSpPr/>
          <p:nvPr/>
        </p:nvGrpSpPr>
        <p:grpSpPr>
          <a:xfrm>
            <a:off x="6231769" y="3505582"/>
            <a:ext cx="3666074" cy="1211950"/>
            <a:chOff x="4644008" y="1021298"/>
            <a:chExt cx="4261217" cy="1731169"/>
          </a:xfrm>
        </p:grpSpPr>
        <p:sp>
          <p:nvSpPr>
            <p:cNvPr id="14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i</a:t>
              </a:r>
              <a:endParaRPr kumimoji="0" lang="zh-TW" altLang="en-US" sz="10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5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0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18" name="群組 17"/>
          <p:cNvGrpSpPr/>
          <p:nvPr/>
        </p:nvGrpSpPr>
        <p:grpSpPr>
          <a:xfrm>
            <a:off x="6283758" y="5222719"/>
            <a:ext cx="3642239" cy="1124144"/>
            <a:chOff x="4644008" y="1021298"/>
            <a:chExt cx="4261217" cy="1731169"/>
          </a:xfrm>
        </p:grpSpPr>
        <p:sp>
          <p:nvSpPr>
            <p:cNvPr id="19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o</a:t>
              </a:r>
              <a:endParaRPr kumimoji="0" lang="zh-TW" altLang="en-US" sz="10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0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0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2" name="文字方塊 21"/>
          <p:cNvSpPr txBox="1"/>
          <p:nvPr/>
        </p:nvSpPr>
        <p:spPr>
          <a:xfrm>
            <a:off x="5331980" y="-16962"/>
            <a:ext cx="11666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A</a:t>
            </a:r>
            <a:endParaRPr kumimoji="0" lang="zh-TW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331980" y="1643534"/>
            <a:ext cx="11666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E</a:t>
            </a:r>
            <a:endParaRPr kumimoji="0" lang="zh-TW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311227" y="3505582"/>
            <a:ext cx="1166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144840" y="5008276"/>
            <a:ext cx="11666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</a:t>
            </a:r>
            <a:endParaRPr kumimoji="0" lang="zh-TW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1055794" y="232527"/>
            <a:ext cx="2238704" cy="1453029"/>
            <a:chOff x="236483" y="1"/>
            <a:chExt cx="2238704" cy="1453029"/>
          </a:xfrm>
        </p:grpSpPr>
        <p:sp>
          <p:nvSpPr>
            <p:cNvPr id="7" name="矩形: 圓角 8"/>
            <p:cNvSpPr/>
            <p:nvPr/>
          </p:nvSpPr>
          <p:spPr>
            <a:xfrm>
              <a:off x="1439525" y="1"/>
              <a:ext cx="1035662" cy="1182414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a</a:t>
              </a:r>
              <a:endParaRPr kumimoji="0" lang="zh-TW" altLang="en-US" sz="10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026" name="Picture 2" descr="蘋果圖畫、圖片和照片檔- iStock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83" y="109853"/>
              <a:ext cx="1136873" cy="1343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群組 26"/>
          <p:cNvGrpSpPr/>
          <p:nvPr/>
        </p:nvGrpSpPr>
        <p:grpSpPr>
          <a:xfrm>
            <a:off x="869338" y="2031856"/>
            <a:ext cx="2414953" cy="1107158"/>
            <a:chOff x="60235" y="1430239"/>
            <a:chExt cx="2414953" cy="1107158"/>
          </a:xfrm>
        </p:grpSpPr>
        <p:sp>
          <p:nvSpPr>
            <p:cNvPr id="2" name="矩形: 圓角 8"/>
            <p:cNvSpPr/>
            <p:nvPr/>
          </p:nvSpPr>
          <p:spPr>
            <a:xfrm>
              <a:off x="1439524" y="1430239"/>
              <a:ext cx="1035664" cy="1066252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</a:t>
              </a:r>
              <a:endParaRPr kumimoji="0" lang="zh-TW" altLang="en-US" sz="10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030" name="Picture 6" descr="Broken Eggs в 2020 г (с изображениями) | Фуд арт, Маски для лица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4" t="24015" r="6229"/>
            <a:stretch/>
          </p:blipFill>
          <p:spPr bwMode="auto">
            <a:xfrm>
              <a:off x="60235" y="1617629"/>
              <a:ext cx="1324454" cy="91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群組 28"/>
          <p:cNvGrpSpPr/>
          <p:nvPr/>
        </p:nvGrpSpPr>
        <p:grpSpPr>
          <a:xfrm>
            <a:off x="798984" y="3573192"/>
            <a:ext cx="2502035" cy="1326979"/>
            <a:chOff x="-7629" y="2699012"/>
            <a:chExt cx="2502035" cy="1326979"/>
          </a:xfrm>
        </p:grpSpPr>
        <p:sp>
          <p:nvSpPr>
            <p:cNvPr id="12" name="矩形: 圓角 8"/>
            <p:cNvSpPr/>
            <p:nvPr/>
          </p:nvSpPr>
          <p:spPr>
            <a:xfrm>
              <a:off x="1420305" y="2766046"/>
              <a:ext cx="1074101" cy="1041333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i</a:t>
              </a:r>
              <a:endParaRPr kumimoji="0" lang="zh-TW" altLang="en-US" sz="10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032" name="Picture 8" descr="Igloo PNG Image HD | PNG Al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9" y="2699012"/>
              <a:ext cx="1503040" cy="1326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群組 29"/>
          <p:cNvGrpSpPr/>
          <p:nvPr/>
        </p:nvGrpSpPr>
        <p:grpSpPr>
          <a:xfrm>
            <a:off x="918686" y="5222719"/>
            <a:ext cx="2387338" cy="1216951"/>
            <a:chOff x="75527" y="3981395"/>
            <a:chExt cx="2387338" cy="1216951"/>
          </a:xfrm>
        </p:grpSpPr>
        <p:sp>
          <p:nvSpPr>
            <p:cNvPr id="17" name="矩形: 圓角 8"/>
            <p:cNvSpPr/>
            <p:nvPr/>
          </p:nvSpPr>
          <p:spPr>
            <a:xfrm>
              <a:off x="1427200" y="4093025"/>
              <a:ext cx="1035665" cy="1061815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o</a:t>
              </a:r>
              <a:endParaRPr kumimoji="0" lang="zh-TW" altLang="en-US" sz="10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034" name="Picture 10" descr="Ox Png – samyysandra.co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27" y="3981395"/>
              <a:ext cx="1216951" cy="1216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6" name="直線接點 35"/>
          <p:cNvCxnSpPr/>
          <p:nvPr/>
        </p:nvCxnSpPr>
        <p:spPr>
          <a:xfrm>
            <a:off x="7805746" y="3000394"/>
            <a:ext cx="469790" cy="0"/>
          </a:xfrm>
          <a:prstGeom prst="line">
            <a:avLst/>
          </a:prstGeom>
          <a:noFill/>
          <a:ln w="101600" cap="rnd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7" name="橢圓 36"/>
          <p:cNvSpPr/>
          <p:nvPr/>
        </p:nvSpPr>
        <p:spPr>
          <a:xfrm>
            <a:off x="6311489" y="0"/>
            <a:ext cx="1388875" cy="164353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38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/>
          <p:cNvCxnSpPr/>
          <p:nvPr/>
        </p:nvCxnSpPr>
        <p:spPr>
          <a:xfrm>
            <a:off x="5959366" y="-47297"/>
            <a:ext cx="15765" cy="690529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218" name="Picture 2" descr="via GIFER in 2021 |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244" y="5060731"/>
            <a:ext cx="1797268" cy="17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ia GIFER in 2021 |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024" y="3628947"/>
            <a:ext cx="1923707" cy="19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ia GIFER in 2021 |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9024" y="2230308"/>
            <a:ext cx="1880163" cy="188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etter A Dance GIF - LetterA Dance Learning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0" y="1287015"/>
            <a:ext cx="4354705" cy="40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nimaníacos - Gifs animados gratis - Free animated gifs - Lett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090" y="1476267"/>
            <a:ext cx="3535172" cy="39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80D4710-52D9-4B24-9570-32719AF80055}"/>
              </a:ext>
            </a:extLst>
          </p:cNvPr>
          <p:cNvSpPr txBox="1"/>
          <p:nvPr/>
        </p:nvSpPr>
        <p:spPr>
          <a:xfrm>
            <a:off x="754631" y="58271"/>
            <a:ext cx="10532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Now everybody. Stand up. </a:t>
            </a:r>
          </a:p>
          <a:p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Listen to the word and raise your left hand or right hand.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via GIFER in 2021 |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0130" y="788125"/>
            <a:ext cx="1923707" cy="19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ow everybody. Stand up. Listen to the word and ra">
            <a:hlinkClick r:id="" action="ppaction://media"/>
            <a:extLst>
              <a:ext uri="{FF2B5EF4-FFF2-40B4-BE49-F238E27FC236}">
                <a16:creationId xmlns:a16="http://schemas.microsoft.com/office/drawing/2014/main" id="{9CD111AA-0C66-4D2B-B4B2-A4DE021E6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9522" y="995701"/>
            <a:ext cx="2051504" cy="20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2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6" y="220717"/>
            <a:ext cx="6068082" cy="606808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89530" y="2700760"/>
            <a:ext cx="48557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o  /  o_e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7346731" y="4603531"/>
            <a:ext cx="2995448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hop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hop2. . .">
            <a:hlinkClick r:id="" action="ppaction://media"/>
            <a:extLst>
              <a:ext uri="{FF2B5EF4-FFF2-40B4-BE49-F238E27FC236}">
                <a16:creationId xmlns:a16="http://schemas.microsoft.com/office/drawing/2014/main" id="{E6A6AF06-C3A7-4575-AB56-E49B85927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4817" y="569201"/>
            <a:ext cx="1973717" cy="197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7" y="508753"/>
            <a:ext cx="7399940" cy="603537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824951" y="2079890"/>
            <a:ext cx="41568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i</a:t>
            </a: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  /  </a:t>
            </a:r>
            <a:r>
              <a:rPr kumimoji="0" lang="en-US" altLang="zh-TW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i_e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8229600" y="4496253"/>
            <a:ext cx="2995448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pipe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pe. . .">
            <a:hlinkClick r:id="" action="ppaction://media"/>
            <a:extLst>
              <a:ext uri="{FF2B5EF4-FFF2-40B4-BE49-F238E27FC236}">
                <a16:creationId xmlns:a16="http://schemas.microsoft.com/office/drawing/2014/main" id="{7CEC70DB-84F0-45B8-AE2F-01146030B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3325" y="284350"/>
            <a:ext cx="1651453" cy="165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5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478109" y="1842531"/>
            <a:ext cx="48557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a  /  </a:t>
            </a:r>
            <a:r>
              <a:rPr kumimoji="0" lang="en-US" altLang="zh-TW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a_e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122" name="Picture 2" descr="baking GIFs - Primo GIF - Latest Animated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5" y="902576"/>
            <a:ext cx="6942560" cy="477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7914290" y="3990318"/>
            <a:ext cx="3531476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bake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bake. . .">
            <a:hlinkClick r:id="" action="ppaction://media"/>
            <a:extLst>
              <a:ext uri="{FF2B5EF4-FFF2-40B4-BE49-F238E27FC236}">
                <a16:creationId xmlns:a16="http://schemas.microsoft.com/office/drawing/2014/main" id="{F70E90C3-0F35-4D30-9156-923119028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0425" y="189021"/>
            <a:ext cx="1904546" cy="19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01190F83-E4ED-4B85-BE7A-AC67E0F3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50" y="-87125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8000" cap="none" dirty="0"/>
              <a:t>Where is my </a:t>
            </a:r>
            <a:r>
              <a:rPr lang="en-US" altLang="zh-TW" sz="8000" u="sng" cap="none" dirty="0">
                <a:solidFill>
                  <a:srgbClr val="FF0000"/>
                </a:solidFill>
              </a:rPr>
              <a:t>razor</a:t>
            </a:r>
            <a:r>
              <a:rPr lang="en-US" altLang="zh-TW" sz="8000" cap="none" dirty="0"/>
              <a:t>?</a:t>
            </a:r>
            <a:endParaRPr lang="zh-TW" altLang="en-US" sz="8000" cap="none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EC3DBF2-0310-4495-B7A5-C9557634CD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8" t="10595" r="8174" b="15953"/>
          <a:stretch/>
        </p:blipFill>
        <p:spPr>
          <a:xfrm>
            <a:off x="82691" y="1409621"/>
            <a:ext cx="7551964" cy="5168015"/>
          </a:xfrm>
          <a:prstGeom prst="rect">
            <a:avLst/>
          </a:prstGeom>
        </p:spPr>
      </p:pic>
      <p:pic>
        <p:nvPicPr>
          <p:cNvPr id="2050" name="Picture 2" descr="55 Best Living Room Decorating Ideas &amp; Designs">
            <a:extLst>
              <a:ext uri="{FF2B5EF4-FFF2-40B4-BE49-F238E27FC236}">
                <a16:creationId xmlns:a16="http://schemas.microsoft.com/office/drawing/2014/main" id="{1E2EE89C-8BFD-4941-91E3-43325000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79" y="1409621"/>
            <a:ext cx="5406012" cy="54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0ECE451-5403-4A1D-B36D-032C4827491A}"/>
              </a:ext>
            </a:extLst>
          </p:cNvPr>
          <p:cNvSpPr txBox="1"/>
          <p:nvPr/>
        </p:nvSpPr>
        <p:spPr>
          <a:xfrm>
            <a:off x="82690" y="5262867"/>
            <a:ext cx="9918559" cy="1569660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in the living room. </a:t>
            </a:r>
          </a:p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 looks like a </a:t>
            </a:r>
            <a:r>
              <a:rPr lang="en-US" altLang="zh-TW" sz="4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vacuum machine</a:t>
            </a:r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t's in the living room. It looks like a vacuum ma">
            <a:hlinkClick r:id="" action="ppaction://media"/>
            <a:extLst>
              <a:ext uri="{FF2B5EF4-FFF2-40B4-BE49-F238E27FC236}">
                <a16:creationId xmlns:a16="http://schemas.microsoft.com/office/drawing/2014/main" id="{8C764D81-554E-4CA5-A573-CBEAF4C0E2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19317" y="4994994"/>
            <a:ext cx="1837533" cy="1837533"/>
          </a:xfrm>
          <a:prstGeom prst="rect">
            <a:avLst/>
          </a:prstGeom>
        </p:spPr>
      </p:pic>
      <p:pic>
        <p:nvPicPr>
          <p:cNvPr id="8" name="Where is my razor2. .">
            <a:hlinkClick r:id="" action="ppaction://media"/>
            <a:extLst>
              <a:ext uri="{FF2B5EF4-FFF2-40B4-BE49-F238E27FC236}">
                <a16:creationId xmlns:a16="http://schemas.microsoft.com/office/drawing/2014/main" id="{F9AE46E4-4A66-4971-AB2F-72121F75168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2546" y="120675"/>
            <a:ext cx="1528989" cy="152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1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2"/>
    </mc:Choice>
    <mc:Fallback xmlns="">
      <p:transition spd="slow" advTm="21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  <p:extLst>
    <p:ext uri="{E180D4A7-C9FB-4DFB-919C-405C955672EB}">
      <p14:showEvtLst xmlns:p14="http://schemas.microsoft.com/office/powerpoint/2010/main">
        <p14:playEvt time="1711" objId="2"/>
        <p14:stopEvt time="4803" objId="2"/>
        <p14:playEvt time="8398" objId="3"/>
        <p14:stopEvt time="13869" objId="3"/>
        <p14:playEvt time="15183" objId="3"/>
        <p14:stopEvt time="20649" objId="3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336220" y="1576551"/>
            <a:ext cx="48557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e  /  </a:t>
            </a:r>
            <a:r>
              <a:rPr kumimoji="0" lang="en-US" altLang="zh-TW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e_e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194" name="Picture 2" descr="Fighter Jets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9" y="1576551"/>
            <a:ext cx="6911997" cy="389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7851228" y="3785366"/>
            <a:ext cx="2995448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jet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jet. . .">
            <a:hlinkClick r:id="" action="ppaction://media"/>
            <a:extLst>
              <a:ext uri="{FF2B5EF4-FFF2-40B4-BE49-F238E27FC236}">
                <a16:creationId xmlns:a16="http://schemas.microsoft.com/office/drawing/2014/main" id="{2144BC30-A5D7-406B-921B-1C50C9608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6393" y="146956"/>
            <a:ext cx="1745117" cy="17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7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1" y="708503"/>
            <a:ext cx="6952428" cy="584551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014137" y="1709807"/>
            <a:ext cx="48557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i</a:t>
            </a: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  /  e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851228" y="3785366"/>
            <a:ext cx="2995448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lips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lips. . .">
            <a:hlinkClick r:id="" action="ppaction://media"/>
            <a:extLst>
              <a:ext uri="{FF2B5EF4-FFF2-40B4-BE49-F238E27FC236}">
                <a16:creationId xmlns:a16="http://schemas.microsoft.com/office/drawing/2014/main" id="{DAA54817-9B26-4687-B331-EFDDA7DD8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7575" y="353042"/>
            <a:ext cx="1455511" cy="145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7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3" y="804040"/>
            <a:ext cx="5656208" cy="565620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415048" y="1641551"/>
            <a:ext cx="3888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e  /  a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7662041" y="4004441"/>
            <a:ext cx="2995448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fat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fat. . .">
            <a:hlinkClick r:id="" action="ppaction://media"/>
            <a:extLst>
              <a:ext uri="{FF2B5EF4-FFF2-40B4-BE49-F238E27FC236}">
                <a16:creationId xmlns:a16="http://schemas.microsoft.com/office/drawing/2014/main" id="{1C1FF9C5-75C0-4408-AF8B-9EBA8EE30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432" y="155037"/>
            <a:ext cx="1810516" cy="18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 Bet It All - Rounders GIF - Bet BetItAll AllIn - Discover &amp; Share GIFs |  Rounders, Cool gifs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8" y="1292772"/>
            <a:ext cx="6876041" cy="37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4351283" y="1655378"/>
            <a:ext cx="1986455" cy="20652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061434" y="1121289"/>
            <a:ext cx="3888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a  /  e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8024648" y="3438525"/>
            <a:ext cx="2995448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bet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bet.">
            <a:hlinkClick r:id="" action="ppaction://media"/>
            <a:extLst>
              <a:ext uri="{FF2B5EF4-FFF2-40B4-BE49-F238E27FC236}">
                <a16:creationId xmlns:a16="http://schemas.microsoft.com/office/drawing/2014/main" id="{32DF794B-4D51-4F22-9E0A-74A2C0B3C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1818" y="4886101"/>
            <a:ext cx="1847396" cy="18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0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509640" y="1373537"/>
            <a:ext cx="3888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a  /  o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148" name="Picture 4" descr="CAT GIF 2 Funny and crazy Cats playing sliding on floor on swiffer | Cat  gif, Crazy cats, Cat play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7" y="387912"/>
            <a:ext cx="5971815" cy="59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7851228" y="3785366"/>
            <a:ext cx="2995448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mop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mop.">
            <a:hlinkClick r:id="" action="ppaction://media"/>
            <a:extLst>
              <a:ext uri="{FF2B5EF4-FFF2-40B4-BE49-F238E27FC236}">
                <a16:creationId xmlns:a16="http://schemas.microsoft.com/office/drawing/2014/main" id="{EA560053-4918-4AD1-8086-BD7A2CBD2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9168" y="55079"/>
            <a:ext cx="1671638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5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04993" cy="683855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104993" y="1972728"/>
            <a:ext cx="5759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a_e</a:t>
            </a: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 / o_e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7851228" y="3785366"/>
            <a:ext cx="3594538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note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note2.">
            <a:hlinkClick r:id="" action="ppaction://media"/>
            <a:extLst>
              <a:ext uri="{FF2B5EF4-FFF2-40B4-BE49-F238E27FC236}">
                <a16:creationId xmlns:a16="http://schemas.microsoft.com/office/drawing/2014/main" id="{F9893737-4552-4568-96C0-1FE6A63A6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082" y="8055"/>
            <a:ext cx="1965552" cy="196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5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55"/>
            <a:ext cx="6944556" cy="582815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084629" y="1851673"/>
            <a:ext cx="5759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e_e</a:t>
            </a: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 / </a:t>
            </a:r>
            <a:r>
              <a:rPr kumimoji="0" lang="en-US" altLang="zh-TW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i_e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6786901" y="3738069"/>
            <a:ext cx="5247444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Chinese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Chinese.">
            <a:hlinkClick r:id="" action="ppaction://media"/>
            <a:extLst>
              <a:ext uri="{FF2B5EF4-FFF2-40B4-BE49-F238E27FC236}">
                <a16:creationId xmlns:a16="http://schemas.microsoft.com/office/drawing/2014/main" id="{37A09221-0F0D-48B6-8CF7-115C726A1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3699" y="147158"/>
            <a:ext cx="1643289" cy="164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8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peach Peaches And Cream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6" y="-472966"/>
            <a:ext cx="7172873" cy="717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921062" y="1870151"/>
            <a:ext cx="48557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i</a:t>
            </a: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  /  </a:t>
            </a:r>
            <a:r>
              <a:rPr kumimoji="0" lang="en-US" altLang="zh-TW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e_e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851228" y="3785366"/>
            <a:ext cx="2995448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pip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pip.">
            <a:hlinkClick r:id="" action="ppaction://media"/>
            <a:extLst>
              <a:ext uri="{FF2B5EF4-FFF2-40B4-BE49-F238E27FC236}">
                <a16:creationId xmlns:a16="http://schemas.microsoft.com/office/drawing/2014/main" id="{696CADDD-B51F-4809-A3B0-E8DE0A636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8733" y="259519"/>
            <a:ext cx="1610632" cy="16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6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ack gif - 加勒比海盗照片(35731809) - 潮流粉丝俱乐部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7" y="1434662"/>
            <a:ext cx="6471873" cy="40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283669" y="1570607"/>
            <a:ext cx="5759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a / o_e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409793" y="3785366"/>
            <a:ext cx="3563007" cy="16852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  <a:cs typeface="+mn-cs"/>
              </a:rPr>
              <a:t>Jack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Jack.">
            <a:hlinkClick r:id="" action="ppaction://media"/>
            <a:extLst>
              <a:ext uri="{FF2B5EF4-FFF2-40B4-BE49-F238E27FC236}">
                <a16:creationId xmlns:a16="http://schemas.microsoft.com/office/drawing/2014/main" id="{4967AE44-B9CC-437C-9CEC-1C1FA6ABE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0760" y="58314"/>
            <a:ext cx="1929039" cy="192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6199" y="92967"/>
            <a:ext cx="2989659" cy="2989659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945" y="532422"/>
            <a:ext cx="1303597" cy="86906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168" y="3497801"/>
            <a:ext cx="2816194" cy="243562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362" y="1224399"/>
            <a:ext cx="2601797" cy="146351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645" y="3082626"/>
            <a:ext cx="2986034" cy="251282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112299" y="2786588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basketball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902678" y="1529882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baseball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757084" y="5595450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soccer ball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257933" y="2287160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pokéball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974542" y="561232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volleyball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4204" y="321030"/>
            <a:ext cx="4771659" cy="2160914"/>
          </a:xfrm>
        </p:spPr>
        <p:txBody>
          <a:bodyPr>
            <a:noAutofit/>
          </a:bodyPr>
          <a:lstStyle/>
          <a:p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all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71" y="2933491"/>
            <a:ext cx="4077478" cy="34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7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50D8B0-44F8-4379-9F3B-F91D4BCD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40" y="204107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8000" cap="none" dirty="0"/>
              <a:t>Where is my coffee?</a:t>
            </a:r>
            <a:endParaRPr lang="zh-TW" altLang="en-US" sz="8000" cap="none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95E4178-7A57-46D1-9DFA-25545E77D3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00" b="11429"/>
          <a:stretch/>
        </p:blipFill>
        <p:spPr>
          <a:xfrm>
            <a:off x="70757" y="1565416"/>
            <a:ext cx="6858000" cy="5292583"/>
          </a:xfrm>
          <a:prstGeom prst="rect">
            <a:avLst/>
          </a:prstGeom>
        </p:spPr>
      </p:pic>
      <p:pic>
        <p:nvPicPr>
          <p:cNvPr id="3074" name="Picture 2" descr="Airleigh Contemporary 5-piece Dining Room Set | Costco">
            <a:extLst>
              <a:ext uri="{FF2B5EF4-FFF2-40B4-BE49-F238E27FC236}">
                <a16:creationId xmlns:a16="http://schemas.microsoft.com/office/drawing/2014/main" id="{AC489879-34AC-430A-8F37-D9752EEF9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620" y="1526720"/>
            <a:ext cx="5331279" cy="53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C3968BB-BBA2-4021-8799-9AEF0BF5BB28}"/>
              </a:ext>
            </a:extLst>
          </p:cNvPr>
          <p:cNvSpPr txBox="1"/>
          <p:nvPr/>
        </p:nvSpPr>
        <p:spPr>
          <a:xfrm>
            <a:off x="307057" y="5212735"/>
            <a:ext cx="11577886" cy="156966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</a:rPr>
              <a:t>It’s in the dining room. </a:t>
            </a:r>
          </a:p>
          <a:p>
            <a:pPr lvl="0"/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</a:rPr>
              <a:t>It looks like </a:t>
            </a:r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4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washing machine</a:t>
            </a:r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</a:endParaRPr>
          </a:p>
        </p:txBody>
      </p:sp>
      <p:pic>
        <p:nvPicPr>
          <p:cNvPr id="3" name="Where is my coffee_. . .">
            <a:hlinkClick r:id="" action="ppaction://media"/>
            <a:extLst>
              <a:ext uri="{FF2B5EF4-FFF2-40B4-BE49-F238E27FC236}">
                <a16:creationId xmlns:a16="http://schemas.microsoft.com/office/drawing/2014/main" id="{65D00CCD-2BC0-48A8-BFCB-1EE590A49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6746" y="75605"/>
            <a:ext cx="2027011" cy="2027011"/>
          </a:xfrm>
          <a:prstGeom prst="rect">
            <a:avLst/>
          </a:prstGeom>
        </p:spPr>
      </p:pic>
      <p:pic>
        <p:nvPicPr>
          <p:cNvPr id="4" name="It's in the dining room. It looks like a washing m">
            <a:hlinkClick r:id="" action="ppaction://media"/>
            <a:extLst>
              <a:ext uri="{FF2B5EF4-FFF2-40B4-BE49-F238E27FC236}">
                <a16:creationId xmlns:a16="http://schemas.microsoft.com/office/drawing/2014/main" id="{F8D53B78-63B5-4E70-A11D-EDA3AB17FC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86661" y="4551363"/>
            <a:ext cx="2027011" cy="20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b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o</a:t>
            </a: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x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94" y="2592280"/>
            <a:ext cx="5588493" cy="41913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05" y="2990036"/>
            <a:ext cx="4381131" cy="32858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631" y="1121020"/>
            <a:ext cx="4262677" cy="5016299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011334" y="613731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gift box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653047" y="5814153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mail box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283" y="289860"/>
            <a:ext cx="3174669" cy="222622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5255947" y="2403967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candy box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1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7" y="2093975"/>
            <a:ext cx="4799446" cy="486343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45" y="-435506"/>
            <a:ext cx="4622492" cy="308166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816" y="3223594"/>
            <a:ext cx="4191000" cy="304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483762" y="2428835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sofa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44713" y="6096856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bench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88130" y="387403"/>
            <a:ext cx="7284523" cy="1841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ch</a:t>
            </a: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air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89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4" y="2031230"/>
            <a:ext cx="6583246" cy="46980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564" y="0"/>
            <a:ext cx="4599327" cy="32244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395" y="3826276"/>
            <a:ext cx="3794794" cy="230849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309731" y="2686287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desk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309731" y="581160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table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044507" y="342590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d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e</a:t>
            </a: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sk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572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354934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k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ey</a:t>
            </a:r>
            <a:endParaRPr kumimoji="0" lang="zh-TW" altLang="en-US" sz="15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952" y="285518"/>
            <a:ext cx="3333750" cy="25050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166805" y="2571818"/>
            <a:ext cx="683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We can use the key to lock. 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21555" r="22349"/>
          <a:stretch/>
        </p:blipFill>
        <p:spPr>
          <a:xfrm rot="5400000">
            <a:off x="6318034" y="2382888"/>
            <a:ext cx="2716567" cy="484276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81579" y="5661836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key ring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84899">
            <a:off x="-95498" y="3687911"/>
            <a:ext cx="5103364" cy="223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96481" y="315956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k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i</a:t>
            </a: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t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e</a:t>
            </a:r>
            <a:endParaRPr kumimoji="0" lang="zh-TW" altLang="en-US" sz="15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11" y="2237173"/>
            <a:ext cx="4320096" cy="432009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105449" y="6155095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fly a kite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928" y="2639346"/>
            <a:ext cx="6250221" cy="351574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449" y="71021"/>
            <a:ext cx="4341180" cy="24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2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617433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t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a</a:t>
            </a: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bl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e</a:t>
            </a:r>
            <a:endParaRPr kumimoji="0" lang="zh-TW" altLang="en-US" sz="15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2" y="2801089"/>
            <a:ext cx="6178858" cy="37290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955" y="-175280"/>
            <a:ext cx="3476625" cy="33051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30610" y="2675926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dining table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993" y="3471169"/>
            <a:ext cx="3891134" cy="259481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641977" y="6065987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lazy Susan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0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" y="3975981"/>
            <a:ext cx="3581400" cy="20193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175" y="-260634"/>
            <a:ext cx="3615616" cy="366382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719" y="3776443"/>
            <a:ext cx="4036009" cy="227025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44148">
            <a:off x="5609750" y="918161"/>
            <a:ext cx="3265617" cy="142870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564" y="210377"/>
            <a:ext cx="3058357" cy="229376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474" y="3403190"/>
            <a:ext cx="3855871" cy="2891903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3450341" y="256011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chairs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589143" y="267038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key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317705" y="2343478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box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41" y="272012"/>
            <a:ext cx="3239293" cy="2721006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471843" y="5912120"/>
            <a:ext cx="3174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table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979292" y="595868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kite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913304" y="601223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desk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17750" y="2670384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ball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7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36847" y="195309"/>
            <a:ext cx="11176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Take a guess. What’s this?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086" y="1466895"/>
            <a:ext cx="9468931" cy="49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6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4" r="50870" b="53191"/>
          <a:stretch/>
        </p:blipFill>
        <p:spPr bwMode="auto">
          <a:xfrm>
            <a:off x="490213" y="355108"/>
            <a:ext cx="3857902" cy="332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: 圓角 8"/>
          <p:cNvSpPr/>
          <p:nvPr/>
        </p:nvSpPr>
        <p:spPr>
          <a:xfrm>
            <a:off x="5291136" y="129614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l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1" name="矩形: 圓角 10"/>
          <p:cNvSpPr/>
          <p:nvPr/>
        </p:nvSpPr>
        <p:spPr>
          <a:xfrm>
            <a:off x="9769413" y="1713392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b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矩形: 圓角 11"/>
          <p:cNvSpPr/>
          <p:nvPr/>
        </p:nvSpPr>
        <p:spPr>
          <a:xfrm>
            <a:off x="2419164" y="4600113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3" name="矩形: 圓角 12"/>
          <p:cNvSpPr/>
          <p:nvPr/>
        </p:nvSpPr>
        <p:spPr>
          <a:xfrm>
            <a:off x="8078217" y="4619348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l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2"/>
          <a:srcRect t="13194" b="12422"/>
          <a:stretch/>
        </p:blipFill>
        <p:spPr>
          <a:xfrm>
            <a:off x="2533625" y="0"/>
            <a:ext cx="7072014" cy="68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「chair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1" r="65879" b="13951"/>
          <a:stretch/>
        </p:blipFill>
        <p:spPr bwMode="auto">
          <a:xfrm>
            <a:off x="163496" y="577048"/>
            <a:ext cx="3618391" cy="51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圓角 3"/>
          <p:cNvSpPr/>
          <p:nvPr/>
        </p:nvSpPr>
        <p:spPr>
          <a:xfrm>
            <a:off x="5743852" y="878890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4816135" y="3969799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c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8633533" y="2611515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r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9561249" y="30332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h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7804951" y="4804300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i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052" name="Picture 4" descr="「chair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45AC37F-51BF-41BA-B26A-2FFDA8DFDB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928" b="4524"/>
          <a:stretch/>
        </p:blipFill>
        <p:spPr>
          <a:xfrm>
            <a:off x="0" y="1338942"/>
            <a:ext cx="6858000" cy="55925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350D8B0-44F8-4379-9F3B-F91D4BCD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40" y="204107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8000" cap="none" dirty="0"/>
              <a:t>Where is my salmon sushi?</a:t>
            </a:r>
            <a:endParaRPr lang="zh-TW" altLang="en-US" sz="8000" cap="none" dirty="0"/>
          </a:p>
        </p:txBody>
      </p:sp>
      <p:pic>
        <p:nvPicPr>
          <p:cNvPr id="4098" name="Picture 2" descr="Our Favorite Boho Bedrooms (and How to Achieve the Look) | Green Wedding  Shoes | Home living room, Bedroom decor, Bedroom makeover">
            <a:extLst>
              <a:ext uri="{FF2B5EF4-FFF2-40B4-BE49-F238E27FC236}">
                <a16:creationId xmlns:a16="http://schemas.microsoft.com/office/drawing/2014/main" id="{E7BB1748-2D48-4A78-ABA8-E81A8F52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338942"/>
            <a:ext cx="5532437" cy="551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C3968BB-BBA2-4021-8799-9AEF0BF5BB28}"/>
              </a:ext>
            </a:extLst>
          </p:cNvPr>
          <p:cNvSpPr txBox="1"/>
          <p:nvPr/>
        </p:nvSpPr>
        <p:spPr>
          <a:xfrm>
            <a:off x="307057" y="5212735"/>
            <a:ext cx="9024722" cy="156966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</a:rPr>
              <a:t>It’s in the bedroom. </a:t>
            </a:r>
          </a:p>
          <a:p>
            <a:pPr lvl="0"/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</a:rPr>
              <a:t>It looks like an </a:t>
            </a:r>
            <a:r>
              <a:rPr lang="en-US" altLang="zh-TW" sz="4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ironing board</a:t>
            </a:r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</a:endParaRPr>
          </a:p>
        </p:txBody>
      </p:sp>
      <p:pic>
        <p:nvPicPr>
          <p:cNvPr id="3" name="Where is my salmon sushi. .">
            <a:hlinkClick r:id="" action="ppaction://media"/>
            <a:extLst>
              <a:ext uri="{FF2B5EF4-FFF2-40B4-BE49-F238E27FC236}">
                <a16:creationId xmlns:a16="http://schemas.microsoft.com/office/drawing/2014/main" id="{F4D4E1FF-CCCE-41CE-9B08-667865153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11204" y="204107"/>
            <a:ext cx="1753281" cy="1753281"/>
          </a:xfrm>
          <a:prstGeom prst="rect">
            <a:avLst/>
          </a:prstGeom>
        </p:spPr>
      </p:pic>
      <p:pic>
        <p:nvPicPr>
          <p:cNvPr id="5" name="It's in the bedroom. It looks like an ironing boar">
            <a:hlinkClick r:id="" action="ppaction://media"/>
            <a:extLst>
              <a:ext uri="{FF2B5EF4-FFF2-40B4-BE49-F238E27FC236}">
                <a16:creationId xmlns:a16="http://schemas.microsoft.com/office/drawing/2014/main" id="{20D789DF-7F9C-43CA-B584-0D9C9AE533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5781" y="4830989"/>
            <a:ext cx="1822904" cy="182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8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「desk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6" t="18905" r="13674" b="50524"/>
          <a:stretch/>
        </p:blipFill>
        <p:spPr bwMode="auto">
          <a:xfrm>
            <a:off x="1029808" y="666180"/>
            <a:ext cx="3929628" cy="390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: 圓角 2"/>
          <p:cNvSpPr/>
          <p:nvPr/>
        </p:nvSpPr>
        <p:spPr>
          <a:xfrm>
            <a:off x="9527264" y="1407108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e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矩形: 圓角 3"/>
          <p:cNvSpPr/>
          <p:nvPr/>
        </p:nvSpPr>
        <p:spPr>
          <a:xfrm>
            <a:off x="6146352" y="822662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k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5711346" y="3628006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d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9297925" y="4080767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s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7172" name="Picture 4" descr="「desk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133166"/>
            <a:ext cx="7708774" cy="677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17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「table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30" b="56893"/>
          <a:stretch/>
        </p:blipFill>
        <p:spPr bwMode="auto">
          <a:xfrm>
            <a:off x="1033509" y="1118585"/>
            <a:ext cx="3740273" cy="38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圓角 3"/>
          <p:cNvSpPr/>
          <p:nvPr/>
        </p:nvSpPr>
        <p:spPr>
          <a:xfrm>
            <a:off x="6986771" y="76348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5479046" y="3801123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t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8532965" y="3881022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e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10024414" y="139823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l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3509454" y="374343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b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100" name="Picture 4" descr="「table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59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3" t="17346" r="58725" b="64920"/>
          <a:stretch/>
        </p:blipFill>
        <p:spPr bwMode="auto">
          <a:xfrm>
            <a:off x="0" y="1589103"/>
            <a:ext cx="4230177" cy="340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圓角 3"/>
          <p:cNvSpPr/>
          <p:nvPr/>
        </p:nvSpPr>
        <p:spPr>
          <a:xfrm>
            <a:off x="9262414" y="29148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i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9679665" y="3293615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e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5535272" y="1950123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t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6399326" y="4998128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k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5124" name="Picture 4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0"/>
            <a:ext cx="769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0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「key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8" r="255" b="43301"/>
          <a:stretch/>
        </p:blipFill>
        <p:spPr bwMode="auto">
          <a:xfrm>
            <a:off x="1154097" y="1278384"/>
            <a:ext cx="1875562" cy="388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圓角 3"/>
          <p:cNvSpPr/>
          <p:nvPr/>
        </p:nvSpPr>
        <p:spPr>
          <a:xfrm>
            <a:off x="8765264" y="1276900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y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7932242" y="4332302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k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4131544" y="3650199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s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4907917" y="44388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e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6148" name="Picture 4" descr="「key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0"/>
            <a:ext cx="1043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/>
          <p:cNvSpPr/>
          <p:nvPr/>
        </p:nvSpPr>
        <p:spPr>
          <a:xfrm>
            <a:off x="4270204" y="292964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o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1635015" y="1759259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b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9376344" y="2939989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x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080" name="Picture 8" descr="「boxes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2" b="11019"/>
          <a:stretch/>
        </p:blipFill>
        <p:spPr bwMode="auto">
          <a:xfrm>
            <a:off x="642149" y="5242265"/>
            <a:ext cx="9789459" cy="121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: 圓角 9"/>
          <p:cNvSpPr/>
          <p:nvPr/>
        </p:nvSpPr>
        <p:spPr>
          <a:xfrm>
            <a:off x="4946386" y="2939989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e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1" name="矩形: 圓角 10"/>
          <p:cNvSpPr/>
          <p:nvPr/>
        </p:nvSpPr>
        <p:spPr>
          <a:xfrm>
            <a:off x="7654075" y="1098613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s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082" name="Picture 10" descr="「boxes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4" b="12476"/>
          <a:stretch/>
        </p:blipFill>
        <p:spPr bwMode="auto">
          <a:xfrm>
            <a:off x="1113103" y="79383"/>
            <a:ext cx="9521997" cy="669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91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50D8B0-44F8-4379-9F3B-F91D4BCD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40" y="204107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8000" cap="none" dirty="0"/>
              <a:t>Where are my </a:t>
            </a:r>
            <a:r>
              <a:rPr lang="en-US" altLang="zh-TW" sz="8000" u="sng" cap="none" dirty="0">
                <a:solidFill>
                  <a:srgbClr val="FF0000"/>
                </a:solidFill>
              </a:rPr>
              <a:t>tea bags</a:t>
            </a:r>
            <a:r>
              <a:rPr lang="en-US" altLang="zh-TW" sz="8000" cap="none" dirty="0"/>
              <a:t>?</a:t>
            </a:r>
            <a:endParaRPr lang="zh-TW" altLang="en-US" sz="8000" cap="none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ED7B824-0703-483A-BF46-50175B9FDB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28" b="19523"/>
          <a:stretch/>
        </p:blipFill>
        <p:spPr>
          <a:xfrm>
            <a:off x="-288473" y="1561503"/>
            <a:ext cx="8269621" cy="5296497"/>
          </a:xfrm>
          <a:prstGeom prst="rect">
            <a:avLst/>
          </a:prstGeom>
        </p:spPr>
      </p:pic>
      <p:pic>
        <p:nvPicPr>
          <p:cNvPr id="5122" name="Picture 2" descr="walk out balcony">
            <a:extLst>
              <a:ext uri="{FF2B5EF4-FFF2-40B4-BE49-F238E27FC236}">
                <a16:creationId xmlns:a16="http://schemas.microsoft.com/office/drawing/2014/main" id="{1DCA5032-8EC5-4CC4-B1C8-45C415C6D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60" y="1624692"/>
            <a:ext cx="5666340" cy="523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C3968BB-BBA2-4021-8799-9AEF0BF5BB28}"/>
              </a:ext>
            </a:extLst>
          </p:cNvPr>
          <p:cNvSpPr txBox="1"/>
          <p:nvPr/>
        </p:nvSpPr>
        <p:spPr>
          <a:xfrm>
            <a:off x="307057" y="5212735"/>
            <a:ext cx="7391863" cy="156966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They’re in the balcony.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They look like clothes.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" name="Where are my tea bags. .">
            <a:hlinkClick r:id="" action="ppaction://media"/>
            <a:extLst>
              <a:ext uri="{FF2B5EF4-FFF2-40B4-BE49-F238E27FC236}">
                <a16:creationId xmlns:a16="http://schemas.microsoft.com/office/drawing/2014/main" id="{7CCF7582-8077-4828-B4C8-550C3F2C3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1815" y="330427"/>
            <a:ext cx="1749425" cy="1749425"/>
          </a:xfrm>
          <a:prstGeom prst="rect">
            <a:avLst/>
          </a:prstGeom>
        </p:spPr>
      </p:pic>
      <p:pic>
        <p:nvPicPr>
          <p:cNvPr id="4" name="They're in the balcony. They look like clothes.">
            <a:hlinkClick r:id="" action="ppaction://media"/>
            <a:extLst>
              <a:ext uri="{FF2B5EF4-FFF2-40B4-BE49-F238E27FC236}">
                <a16:creationId xmlns:a16="http://schemas.microsoft.com/office/drawing/2014/main" id="{5A07AE0F-C5DA-4DDD-9BAC-01F936CD8C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9542" y="4877849"/>
            <a:ext cx="1904546" cy="19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8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50D8B0-44F8-4379-9F3B-F91D4BCD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19" y="0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8000" cap="none" dirty="0"/>
              <a:t>Where is my </a:t>
            </a:r>
            <a:r>
              <a:rPr lang="en-US" altLang="zh-TW" sz="8000" u="sng" cap="none" dirty="0">
                <a:solidFill>
                  <a:srgbClr val="FF0000"/>
                </a:solidFill>
              </a:rPr>
              <a:t>cup lid</a:t>
            </a:r>
            <a:r>
              <a:rPr lang="en-US" altLang="zh-TW" sz="8000" cap="none" dirty="0"/>
              <a:t> ?</a:t>
            </a:r>
            <a:endParaRPr lang="zh-TW" altLang="en-US" sz="8000" cap="none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C49B7B0-8FD8-4B7E-98E7-854F493FE7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143" b="8690"/>
          <a:stretch/>
        </p:blipFill>
        <p:spPr>
          <a:xfrm>
            <a:off x="0" y="1523177"/>
            <a:ext cx="6738722" cy="5334823"/>
          </a:xfrm>
          <a:prstGeom prst="rect">
            <a:avLst/>
          </a:prstGeom>
        </p:spPr>
      </p:pic>
      <p:pic>
        <p:nvPicPr>
          <p:cNvPr id="6146" name="Picture 2" descr="Reasons to Renovate/Remodel Your Bathroom - Stumpblog">
            <a:extLst>
              <a:ext uri="{FF2B5EF4-FFF2-40B4-BE49-F238E27FC236}">
                <a16:creationId xmlns:a16="http://schemas.microsoft.com/office/drawing/2014/main" id="{D01F30E6-F47C-40BE-BD4D-25BF71493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820" y="1523176"/>
            <a:ext cx="6436179" cy="533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C3968BB-BBA2-4021-8799-9AEF0BF5BB28}"/>
              </a:ext>
            </a:extLst>
          </p:cNvPr>
          <p:cNvSpPr txBox="1"/>
          <p:nvPr/>
        </p:nvSpPr>
        <p:spPr>
          <a:xfrm>
            <a:off x="151937" y="5315388"/>
            <a:ext cx="6738722" cy="156966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It’s in the bathroom.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It looks like a toilet.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" name="Where is my cup lid. . .">
            <a:hlinkClick r:id="" action="ppaction://media"/>
            <a:extLst>
              <a:ext uri="{FF2B5EF4-FFF2-40B4-BE49-F238E27FC236}">
                <a16:creationId xmlns:a16="http://schemas.microsoft.com/office/drawing/2014/main" id="{B14F2638-6B95-44E9-B0D1-012BD04E4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7768" y="69171"/>
            <a:ext cx="1888218" cy="1888218"/>
          </a:xfrm>
          <a:prstGeom prst="rect">
            <a:avLst/>
          </a:prstGeom>
        </p:spPr>
      </p:pic>
      <p:pic>
        <p:nvPicPr>
          <p:cNvPr id="5" name="It's in the bathroom. It looks like a toilet.">
            <a:hlinkClick r:id="" action="ppaction://media"/>
            <a:extLst>
              <a:ext uri="{FF2B5EF4-FFF2-40B4-BE49-F238E27FC236}">
                <a16:creationId xmlns:a16="http://schemas.microsoft.com/office/drawing/2014/main" id="{658E45B4-9A63-46A8-B3BE-074BEECDF3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8430" y="5006747"/>
            <a:ext cx="1782082" cy="17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9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50D8B0-44F8-4379-9F3B-F91D4BCD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40" y="204107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8000" cap="none" dirty="0"/>
              <a:t>Where is my hat?</a:t>
            </a:r>
            <a:endParaRPr lang="zh-TW" altLang="en-US" sz="8000" cap="none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D3A9719-6506-49C9-AA11-45EE295543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57" t="28571" r="41206" b="30748"/>
          <a:stretch/>
        </p:blipFill>
        <p:spPr>
          <a:xfrm>
            <a:off x="59545" y="1520815"/>
            <a:ext cx="7076042" cy="4976686"/>
          </a:xfrm>
          <a:prstGeom prst="rect">
            <a:avLst/>
          </a:prstGeom>
        </p:spPr>
      </p:pic>
      <p:pic>
        <p:nvPicPr>
          <p:cNvPr id="7170" name="Picture 2" descr="25 Small Entryway Ideas That Make a Big Impression">
            <a:extLst>
              <a:ext uri="{FF2B5EF4-FFF2-40B4-BE49-F238E27FC236}">
                <a16:creationId xmlns:a16="http://schemas.microsoft.com/office/drawing/2014/main" id="{1BE0AC8F-FA46-499A-96FA-7ECD7A724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3"/>
          <a:stretch/>
        </p:blipFill>
        <p:spPr bwMode="auto">
          <a:xfrm>
            <a:off x="6645729" y="1520814"/>
            <a:ext cx="5546271" cy="53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C3968BB-BBA2-4021-8799-9AEF0BF5BB28}"/>
              </a:ext>
            </a:extLst>
          </p:cNvPr>
          <p:cNvSpPr txBox="1"/>
          <p:nvPr/>
        </p:nvSpPr>
        <p:spPr>
          <a:xfrm>
            <a:off x="307057" y="5212735"/>
            <a:ext cx="8045007" cy="156966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It’s in the entryway.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It looks like a pizza oven.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" name="Where is my hat. . .">
            <a:hlinkClick r:id="" action="ppaction://media"/>
            <a:extLst>
              <a:ext uri="{FF2B5EF4-FFF2-40B4-BE49-F238E27FC236}">
                <a16:creationId xmlns:a16="http://schemas.microsoft.com/office/drawing/2014/main" id="{0A1F98FA-4678-4489-9EA7-6483DD21E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14607" y="204107"/>
            <a:ext cx="1858437" cy="1858437"/>
          </a:xfrm>
          <a:prstGeom prst="rect">
            <a:avLst/>
          </a:prstGeom>
        </p:spPr>
      </p:pic>
      <p:pic>
        <p:nvPicPr>
          <p:cNvPr id="4" name="It's in the entryway. It looks like a pizza oven.">
            <a:hlinkClick r:id="" action="ppaction://media"/>
            <a:extLst>
              <a:ext uri="{FF2B5EF4-FFF2-40B4-BE49-F238E27FC236}">
                <a16:creationId xmlns:a16="http://schemas.microsoft.com/office/drawing/2014/main" id="{1C8EE088-73EA-4D87-892F-CBA66C356B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2021" y="4872715"/>
            <a:ext cx="1858437" cy="185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2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50D8B0-44F8-4379-9F3B-F91D4BCD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40" y="204107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8000" cap="none" dirty="0"/>
              <a:t>Where is my </a:t>
            </a:r>
            <a:r>
              <a:rPr lang="en-US" altLang="zh-TW" sz="8000" u="sng" cap="none" dirty="0">
                <a:solidFill>
                  <a:srgbClr val="FF0000"/>
                </a:solidFill>
              </a:rPr>
              <a:t>nail clipper</a:t>
            </a:r>
            <a:r>
              <a:rPr lang="en-US" altLang="zh-TW" sz="8000" cap="none" dirty="0"/>
              <a:t>?</a:t>
            </a:r>
            <a:endParaRPr lang="zh-TW" altLang="en-US" sz="8000" cap="none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0896AAC-A51F-43DC-B921-3CF4A12815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04" t="14286" b="19762"/>
          <a:stretch/>
        </p:blipFill>
        <p:spPr>
          <a:xfrm>
            <a:off x="0" y="1592034"/>
            <a:ext cx="7218721" cy="5307845"/>
          </a:xfrm>
          <a:prstGeom prst="rect">
            <a:avLst/>
          </a:prstGeom>
        </p:spPr>
      </p:pic>
      <p:pic>
        <p:nvPicPr>
          <p:cNvPr id="8194" name="Picture 2" descr="back-yard-250890_1280 | Benton &amp; Franklin Counties | Washington State  University">
            <a:extLst>
              <a:ext uri="{FF2B5EF4-FFF2-40B4-BE49-F238E27FC236}">
                <a16:creationId xmlns:a16="http://schemas.microsoft.com/office/drawing/2014/main" id="{C8C85C10-1FA2-4887-9A50-DFC65C10F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92" y="1663230"/>
            <a:ext cx="6566807" cy="51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C3968BB-BBA2-4021-8799-9AEF0BF5BB28}"/>
              </a:ext>
            </a:extLst>
          </p:cNvPr>
          <p:cNvSpPr txBox="1"/>
          <p:nvPr/>
        </p:nvSpPr>
        <p:spPr>
          <a:xfrm>
            <a:off x="307057" y="5212735"/>
            <a:ext cx="7620463" cy="156966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</a:rPr>
              <a:t>It’s in the yard. </a:t>
            </a:r>
          </a:p>
          <a:p>
            <a:pPr lvl="0"/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</a:rPr>
              <a:t>It looks like </a:t>
            </a:r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scooter.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</a:endParaRPr>
          </a:p>
        </p:txBody>
      </p:sp>
      <p:pic>
        <p:nvPicPr>
          <p:cNvPr id="3" name="Where is my nail clipper. .">
            <a:hlinkClick r:id="" action="ppaction://media"/>
            <a:extLst>
              <a:ext uri="{FF2B5EF4-FFF2-40B4-BE49-F238E27FC236}">
                <a16:creationId xmlns:a16="http://schemas.microsoft.com/office/drawing/2014/main" id="{009BE20E-DDE7-43D8-965D-593E0DB36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853" y="362551"/>
            <a:ext cx="1686685" cy="1686685"/>
          </a:xfrm>
          <a:prstGeom prst="rect">
            <a:avLst/>
          </a:prstGeom>
        </p:spPr>
      </p:pic>
      <p:pic>
        <p:nvPicPr>
          <p:cNvPr id="5" name="It's in the yard It looks like a scooter.">
            <a:hlinkClick r:id="" action="ppaction://media"/>
            <a:extLst>
              <a:ext uri="{FF2B5EF4-FFF2-40B4-BE49-F238E27FC236}">
                <a16:creationId xmlns:a16="http://schemas.microsoft.com/office/drawing/2014/main" id="{F4CC1CE1-CCF1-4A48-80D4-3DEB4B3294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31389" y="4933803"/>
            <a:ext cx="1561646" cy="15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2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1_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TM03090434[[fn=木頭類型]]</Template>
  <TotalTime>2090</TotalTime>
  <Words>435</Words>
  <Application>Microsoft Office PowerPoint</Application>
  <PresentationFormat>寬螢幕</PresentationFormat>
  <Paragraphs>182</Paragraphs>
  <Slides>54</Slides>
  <Notes>6</Notes>
  <HiddenSlides>0</HiddenSlides>
  <MMClips>37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54</vt:i4>
      </vt:variant>
    </vt:vector>
  </HeadingPairs>
  <TitlesOfParts>
    <vt:vector size="69" baseType="lpstr">
      <vt:lpstr>Microsoft JhengHei UI</vt:lpstr>
      <vt:lpstr>翰林粗圓體</vt:lpstr>
      <vt:lpstr>Aharoni</vt:lpstr>
      <vt:lpstr>Arial</vt:lpstr>
      <vt:lpstr>Calibri</vt:lpstr>
      <vt:lpstr>Calisto MT</vt:lpstr>
      <vt:lpstr>Comic Sans MS</vt:lpstr>
      <vt:lpstr>Euphemia</vt:lpstr>
      <vt:lpstr>Rockwell</vt:lpstr>
      <vt:lpstr>Rockwell Condensed</vt:lpstr>
      <vt:lpstr>Wingdings</vt:lpstr>
      <vt:lpstr>Wingdings 2</vt:lpstr>
      <vt:lpstr>木刻字型</vt:lpstr>
      <vt:lpstr>石板</vt:lpstr>
      <vt:lpstr>1_Terberg_CustomBorder_TP101881387</vt:lpstr>
      <vt:lpstr>Where is my……?</vt:lpstr>
      <vt:lpstr>Where is my cleaner?</vt:lpstr>
      <vt:lpstr>Where is my razor?</vt:lpstr>
      <vt:lpstr>Where is my coffee?</vt:lpstr>
      <vt:lpstr>Where is my salmon sushi?</vt:lpstr>
      <vt:lpstr>Where are my tea bags?</vt:lpstr>
      <vt:lpstr>Where is my cup lid ?</vt:lpstr>
      <vt:lpstr>Where is my hat?</vt:lpstr>
      <vt:lpstr>Where is my nail clipper?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ball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is my……?</dc:title>
  <dc:creator>user</dc:creator>
  <cp:lastModifiedBy>user</cp:lastModifiedBy>
  <cp:revision>81</cp:revision>
  <dcterms:created xsi:type="dcterms:W3CDTF">2017-05-31T07:42:31Z</dcterms:created>
  <dcterms:modified xsi:type="dcterms:W3CDTF">2021-05-24T12:48:38Z</dcterms:modified>
</cp:coreProperties>
</file>